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1464" y="-2328"/>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13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5" Type="http://schemas.openxmlformats.org/officeDocument/2006/relationships/image" Target="../media/image213.png"/><Relationship Id="rId4" Type="http://schemas.openxmlformats.org/officeDocument/2006/relationships/image" Target="../media/image212.png"/></Relationships>
</file>

<file path=ppt/slides/_rels/slide14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4" Type="http://schemas.openxmlformats.org/officeDocument/2006/relationships/image" Target="../media/image23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tiff"/></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b="1" dirty="0" smtClean="0">
                <a:solidFill>
                  <a:srgbClr val="FF0000"/>
                </a:solidFill>
              </a:rPr>
              <a:t>Security architecture Diagram</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smtClean="0"/>
              <a:t>下图是</a:t>
            </a:r>
            <a:r>
              <a:rPr kumimoji="1" lang="en-US" altLang="zh-CN" sz="1400" dirty="0" smtClean="0"/>
              <a:t>IVI</a:t>
            </a:r>
            <a:r>
              <a:rPr kumimoji="1" lang="zh-CN" altLang="en-US" sz="1400" dirty="0" smtClean="0"/>
              <a:t>的</a:t>
            </a:r>
            <a:r>
              <a:rPr kumimoji="1" lang="en-US" altLang="zh-CN" sz="1400" dirty="0" smtClean="0"/>
              <a:t>OTA update</a:t>
            </a:r>
            <a:r>
              <a:rPr kumimoji="1" lang="zh-CN" altLang="en-US" sz="1400" dirty="0" smtClean="0"/>
              <a:t>时，</a:t>
            </a:r>
            <a:r>
              <a:rPr kumimoji="1" lang="en-US" altLang="zh-CN" sz="1400" dirty="0" smtClean="0"/>
              <a:t>RH850</a:t>
            </a:r>
            <a:r>
              <a:rPr lang="zh-CN" altLang="en-US" sz="1400" dirty="0" smtClean="0"/>
              <a:t>的</a:t>
            </a:r>
            <a:r>
              <a:rPr lang="en-US" altLang="zh-CN" sz="1400" dirty="0" smtClean="0"/>
              <a:t>Update sequence diagram (RH850</a:t>
            </a:r>
            <a:r>
              <a:rPr lang="zh-CN" altLang="en-US" sz="1400" dirty="0" smtClean="0"/>
              <a:t>是通过</a:t>
            </a:r>
            <a:r>
              <a:rPr lang="en-US" altLang="zh-CN" sz="1400" dirty="0" err="1" smtClean="0"/>
              <a:t>SoC</a:t>
            </a:r>
            <a:r>
              <a:rPr lang="zh-CN" altLang="en-US" sz="1400" dirty="0" smtClean="0"/>
              <a:t>拿到</a:t>
            </a:r>
            <a:r>
              <a:rPr lang="en-US" altLang="zh-CN" sz="1400" dirty="0" smtClean="0"/>
              <a:t>update data</a:t>
            </a:r>
            <a:r>
              <a:rPr lang="zh-CN" altLang="en-US" sz="1400" dirty="0" smtClean="0"/>
              <a:t>的</a:t>
            </a:r>
            <a:r>
              <a:rPr lang="en-US" altLang="zh-CN" sz="1400" dirty="0" smtClean="0"/>
              <a:t>)</a:t>
            </a:r>
            <a:r>
              <a:rPr lang="zh-CN" altLang="en-US" sz="1400" dirty="0" smtClean="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3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smtClean="0">
                <a:solidFill>
                  <a:srgbClr val="FF0000"/>
                </a:solidFill>
              </a:rPr>
              <a:t>GDDR</a:t>
            </a:r>
            <a:r>
              <a:rPr kumimoji="1" lang="en-US" altLang="ja-JP" dirty="0" smtClean="0"/>
              <a:t>: graphic double date rate</a:t>
            </a:r>
          </a:p>
          <a:p>
            <a:pPr marL="285750" indent="-285750">
              <a:buFont typeface="Arial" panose="020B0604020202020204" pitchFamily="34" charset="0"/>
              <a:buChar char="•"/>
            </a:pPr>
            <a:r>
              <a:rPr lang="zh-CN" altLang="en-US" dirty="0" smtClean="0"/>
              <a:t>专门为</a:t>
            </a:r>
            <a:r>
              <a:rPr lang="en-US" altLang="zh-CN" dirty="0" smtClean="0"/>
              <a:t>GPU</a:t>
            </a:r>
            <a:r>
              <a:rPr lang="zh-CN" altLang="en-US" dirty="0" smtClean="0"/>
              <a:t>设计的</a:t>
            </a:r>
            <a:r>
              <a:rPr lang="en-US" altLang="zh-CN" dirty="0" smtClean="0"/>
              <a:t>memory</a:t>
            </a:r>
            <a:r>
              <a:rPr lang="zh-CN" altLang="en-US" dirty="0" smtClean="0"/>
              <a:t>，一般来说比</a:t>
            </a:r>
            <a:r>
              <a:rPr lang="en-US" altLang="zh-CN" dirty="0" smtClean="0"/>
              <a:t>CPU</a:t>
            </a:r>
            <a:r>
              <a:rPr lang="zh-CN" altLang="en-US" dirty="0" smtClean="0"/>
              <a:t>用的</a:t>
            </a:r>
            <a:r>
              <a:rPr lang="en-US" altLang="zh-CN" dirty="0" smtClean="0"/>
              <a:t>memory</a:t>
            </a:r>
            <a:r>
              <a:rPr lang="zh-CN" altLang="en-US" dirty="0" smtClean="0"/>
              <a:t>要快很多，原理不明</a:t>
            </a:r>
            <a:endParaRPr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19"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7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1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28603</TotalTime>
  <Words>36086</Words>
  <Application>Microsoft Office PowerPoint</Application>
  <PresentationFormat>画面に合わせる (4:3)</PresentationFormat>
  <Paragraphs>3793</Paragraphs>
  <Slides>163</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3849</cp:revision>
  <dcterms:created xsi:type="dcterms:W3CDTF">2016-01-14T23:49:10Z</dcterms:created>
  <dcterms:modified xsi:type="dcterms:W3CDTF">2018-09-18T00:43:52Z</dcterms:modified>
</cp:coreProperties>
</file>